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spo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spo@mail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prav@eduprofkzn-km.r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buh@eduprofkzn-km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5688632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Аппарат Профсоюза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852936"/>
            <a:ext cx="4419600" cy="2143472"/>
          </a:xfrm>
        </p:spPr>
        <p:txBody>
          <a:bodyPr>
            <a:normAutofit/>
          </a:bodyPr>
          <a:lstStyle/>
          <a:p>
            <a:pPr algn="ctr" fontAlgn="base"/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>Закиров </a:t>
            </a:r>
            <a:r>
              <a:rPr lang="ru-RU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Ильгиз</a:t>
            </a: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Салахович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ru-RU" i="1" dirty="0">
                <a:solidFill>
                  <a:schemeClr val="tx1"/>
                </a:solidFill>
                <a:latin typeface="Century Gothic" panose="020B0502020202020204" pitchFamily="34" charset="0"/>
              </a:rPr>
              <a:t>Председатель</a:t>
            </a: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  <a:hlinkClick r:id="rId2"/>
              </a:rPr>
              <a:t>rspo@mail.ru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base"/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>(843) 557-23-15</a:t>
            </a:r>
            <a:b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ru-RU" i="1" dirty="0">
                <a:solidFill>
                  <a:schemeClr val="tx1"/>
                </a:solidFill>
                <a:latin typeface="Century Gothic" panose="020B0502020202020204" pitchFamily="34" charset="0"/>
              </a:rPr>
              <a:t>г. Казань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23812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65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852936"/>
            <a:ext cx="4419600" cy="2143472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ru-RU" dirty="0" err="1">
                <a:latin typeface="Century Gothic" panose="020B0502020202020204" pitchFamily="34" charset="0"/>
              </a:rPr>
              <a:t>Сиразова</a:t>
            </a:r>
            <a:r>
              <a:rPr lang="ru-RU" dirty="0">
                <a:latin typeface="Century Gothic" panose="020B0502020202020204" pitchFamily="34" charset="0"/>
              </a:rPr>
              <a:t> Ирина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algn="ctr" fontAlgn="base"/>
            <a:r>
              <a:rPr lang="ru-RU" dirty="0" smtClean="0">
                <a:latin typeface="Century Gothic" panose="020B0502020202020204" pitchFamily="34" charset="0"/>
              </a:rPr>
              <a:t>Васильевна</a:t>
            </a:r>
            <a:endParaRPr lang="ru-RU" dirty="0">
              <a:latin typeface="Century Gothic" panose="020B0502020202020204" pitchFamily="34" charset="0"/>
            </a:endParaRPr>
          </a:p>
          <a:p>
            <a:pPr algn="ctr" fontAlgn="base"/>
            <a:r>
              <a:rPr lang="ru-RU" i="1" dirty="0">
                <a:latin typeface="Century Gothic" panose="020B0502020202020204" pitchFamily="34" charset="0"/>
              </a:rPr>
              <a:t>Заместитель председателя</a:t>
            </a: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  <a:hlinkClick r:id="rId2"/>
              </a:rPr>
              <a:t>rspo@mail.ru</a:t>
            </a:r>
            <a:endParaRPr lang="ru-RU" dirty="0">
              <a:latin typeface="Century Gothic" panose="020B0502020202020204" pitchFamily="34" charset="0"/>
            </a:endParaRPr>
          </a:p>
          <a:p>
            <a:pPr algn="ctr" fontAlgn="base"/>
            <a:r>
              <a:rPr lang="ru-RU" dirty="0">
                <a:latin typeface="Century Gothic" panose="020B0502020202020204" pitchFamily="34" charset="0"/>
              </a:rPr>
              <a:t>(843) 557-23-15</a:t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i="1" dirty="0">
                <a:latin typeface="Century Gothic" panose="020B0502020202020204" pitchFamily="34" charset="0"/>
              </a:rPr>
              <a:t>г. Казань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23812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98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780928"/>
            <a:ext cx="4419600" cy="2143472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ru-RU" dirty="0">
                <a:latin typeface="Century Gothic" panose="020B0502020202020204" pitchFamily="34" charset="0"/>
              </a:rPr>
              <a:t>Ибрагимова Дина </a:t>
            </a:r>
            <a:r>
              <a:rPr lang="ru-RU" dirty="0" err="1">
                <a:latin typeface="Century Gothic" panose="020B0502020202020204" pitchFamily="34" charset="0"/>
              </a:rPr>
              <a:t>Ильгизовна</a:t>
            </a:r>
            <a:endParaRPr lang="ru-RU" dirty="0">
              <a:latin typeface="Century Gothic" panose="020B0502020202020204" pitchFamily="34" charset="0"/>
            </a:endParaRPr>
          </a:p>
          <a:p>
            <a:pPr algn="ctr" fontAlgn="base"/>
            <a:r>
              <a:rPr lang="ru-RU" i="1" dirty="0">
                <a:latin typeface="Century Gothic" panose="020B0502020202020204" pitchFamily="34" charset="0"/>
              </a:rPr>
              <a:t>Правовой инспектор</a:t>
            </a: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  <a:hlinkClick r:id="rId2"/>
              </a:rPr>
              <a:t>prav@eduprofkzn-km.ru</a:t>
            </a:r>
            <a:endParaRPr lang="ru-RU" dirty="0">
              <a:latin typeface="Century Gothic" panose="020B0502020202020204" pitchFamily="34" charset="0"/>
            </a:endParaRPr>
          </a:p>
          <a:p>
            <a:pPr algn="ctr" fontAlgn="base"/>
            <a:r>
              <a:rPr lang="ru-RU" dirty="0">
                <a:latin typeface="Century Gothic" panose="020B0502020202020204" pitchFamily="34" charset="0"/>
              </a:rPr>
              <a:t>(843) 557-23-15</a:t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i="1" dirty="0">
                <a:latin typeface="Century Gothic" panose="020B0502020202020204" pitchFamily="34" charset="0"/>
              </a:rPr>
              <a:t>г. Казань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89" y="2348880"/>
            <a:ext cx="23812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42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780928"/>
            <a:ext cx="4419600" cy="2143472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ru-RU" dirty="0" err="1">
                <a:latin typeface="Century Gothic" panose="020B0502020202020204" pitchFamily="34" charset="0"/>
              </a:rPr>
              <a:t>Шакирзянова</a:t>
            </a:r>
            <a:r>
              <a:rPr lang="ru-RU" dirty="0">
                <a:latin typeface="Century Gothic" panose="020B0502020202020204" pitchFamily="34" charset="0"/>
              </a:rPr>
              <a:t> Вероника Валерьевна</a:t>
            </a:r>
          </a:p>
          <a:p>
            <a:pPr algn="ctr" fontAlgn="base"/>
            <a:r>
              <a:rPr lang="ru-RU" i="1" dirty="0">
                <a:latin typeface="Century Gothic" panose="020B0502020202020204" pitchFamily="34" charset="0"/>
              </a:rPr>
              <a:t>Главный бухгалтер</a:t>
            </a: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  <a:hlinkClick r:id="rId2"/>
              </a:rPr>
              <a:t>buh@eduprofkzn-km.ru</a:t>
            </a:r>
            <a:endParaRPr lang="ru-RU" dirty="0">
              <a:latin typeface="Century Gothic" panose="020B0502020202020204" pitchFamily="34" charset="0"/>
            </a:endParaRPr>
          </a:p>
          <a:p>
            <a:pPr algn="ctr" fontAlgn="base"/>
            <a:r>
              <a:rPr lang="ru-RU" dirty="0">
                <a:latin typeface="Century Gothic" panose="020B0502020202020204" pitchFamily="34" charset="0"/>
              </a:rPr>
              <a:t>(843) 557-23-15</a:t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i="1" dirty="0">
                <a:latin typeface="Century Gothic" panose="020B0502020202020204" pitchFamily="34" charset="0"/>
              </a:rPr>
              <a:t>г. Казань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2792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20416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</TotalTime>
  <Words>21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Паркет</vt:lpstr>
      <vt:lpstr>Аппарат Профсоюза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Аппарат Профсоюза</dc:title>
  <dc:creator>User</dc:creator>
  <cp:lastModifiedBy>User</cp:lastModifiedBy>
  <cp:revision>2</cp:revision>
  <dcterms:created xsi:type="dcterms:W3CDTF">2020-05-29T11:17:11Z</dcterms:created>
  <dcterms:modified xsi:type="dcterms:W3CDTF">2020-05-29T11:30:05Z</dcterms:modified>
</cp:coreProperties>
</file>